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4"/>
  </p:notesMasterIdLst>
  <p:sldIdLst>
    <p:sldId id="279" r:id="rId2"/>
    <p:sldId id="280" r:id="rId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24.11.2020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24.11.2020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14.hafta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4928E40-246B-493B-83B6-1E624BA20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284" y="620688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E6BBAA-9236-473A-A266-BD0E647A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47851"/>
            <a:ext cx="7886700" cy="435133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Yarıyıl Sonu Sınavı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/>
              <a:t>ÖDEVLER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/>
              <a:t>GENEL DEĞERLENDİRME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3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26</Words>
  <Application>Microsoft Office PowerPoint</Application>
  <PresentationFormat>Ekran Gösterisi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80</cp:revision>
  <dcterms:created xsi:type="dcterms:W3CDTF">2018-10-07T17:20:59Z</dcterms:created>
  <dcterms:modified xsi:type="dcterms:W3CDTF">2020-11-24T11:17:43Z</dcterms:modified>
</cp:coreProperties>
</file>